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471" r:id="rId2"/>
    <p:sldId id="262" r:id="rId3"/>
    <p:sldId id="263" r:id="rId4"/>
    <p:sldId id="264" r:id="rId5"/>
    <p:sldId id="453" r:id="rId6"/>
    <p:sldId id="265" r:id="rId7"/>
    <p:sldId id="266" r:id="rId8"/>
    <p:sldId id="267" r:id="rId9"/>
    <p:sldId id="268" r:id="rId10"/>
    <p:sldId id="269" r:id="rId11"/>
    <p:sldId id="270" r:id="rId12"/>
    <p:sldId id="274" r:id="rId13"/>
    <p:sldId id="272" r:id="rId14"/>
    <p:sldId id="271" r:id="rId15"/>
    <p:sldId id="273" r:id="rId16"/>
    <p:sldId id="275" r:id="rId17"/>
    <p:sldId id="277" r:id="rId18"/>
    <p:sldId id="283" r:id="rId19"/>
    <p:sldId id="281" r:id="rId20"/>
    <p:sldId id="279" r:id="rId21"/>
    <p:sldId id="280" r:id="rId22"/>
    <p:sldId id="276" r:id="rId23"/>
    <p:sldId id="278" r:id="rId24"/>
    <p:sldId id="282" r:id="rId25"/>
    <p:sldId id="284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70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8" r:id="rId51"/>
    <p:sldId id="427" r:id="rId52"/>
    <p:sldId id="430" r:id="rId53"/>
    <p:sldId id="429" r:id="rId54"/>
    <p:sldId id="432" r:id="rId55"/>
    <p:sldId id="431" r:id="rId56"/>
    <p:sldId id="436" r:id="rId57"/>
    <p:sldId id="435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50" r:id="rId72"/>
    <p:sldId id="451" r:id="rId73"/>
    <p:sldId id="452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2412"/>
  </p:normalViewPr>
  <p:slideViewPr>
    <p:cSldViewPr>
      <p:cViewPr>
        <p:scale>
          <a:sx n="98" d="100"/>
          <a:sy n="98" d="100"/>
        </p:scale>
        <p:origin x="-57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76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393A3-41CE-4078-B422-E9E6778F7B3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7A0A-6B6B-4BF4-8A3C-A45771B5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6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7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04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2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5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0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2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5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24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8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9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58318-75B1-4317-9C95-5DC0055F9C4F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3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287963"/>
          </a:xfrm>
        </p:spPr>
        <p:txBody>
          <a:bodyPr>
            <a:noAutofit/>
          </a:bodyPr>
          <a:lstStyle/>
          <a:p>
            <a:r>
              <a:rPr lang="ja-JP" altLang="ja-JP" sz="4000" dirty="0"/>
              <a:t>１．このジュースはすこしあまいです。そしておいしいです。</a:t>
            </a:r>
          </a:p>
          <a:p>
            <a:r>
              <a:rPr lang="ja-JP" altLang="ja-JP" sz="4000" dirty="0">
                <a:solidFill>
                  <a:srgbClr val="FF0000"/>
                </a:solidFill>
              </a:rPr>
              <a:t>２</a:t>
            </a:r>
            <a:r>
              <a:rPr lang="ja-JP" altLang="ja-JP" sz="4000" dirty="0" smtClean="0">
                <a:solidFill>
                  <a:srgbClr val="FF0000"/>
                </a:solidFill>
              </a:rPr>
              <a:t>．</a:t>
            </a:r>
            <a:r>
              <a:rPr lang="ja-JP" altLang="en-US" sz="4000" dirty="0" smtClean="0">
                <a:solidFill>
                  <a:srgbClr val="FF0000"/>
                </a:solidFill>
              </a:rPr>
              <a:t>げ</a:t>
            </a:r>
            <a:r>
              <a:rPr lang="ja-JP" altLang="en-US" sz="4000" dirty="0">
                <a:solidFill>
                  <a:srgbClr val="FF0000"/>
                </a:solidFill>
              </a:rPr>
              <a:t>つよう</a:t>
            </a:r>
            <a:r>
              <a:rPr lang="ja-JP" altLang="en-US" sz="4000" dirty="0" smtClean="0">
                <a:solidFill>
                  <a:srgbClr val="FF0000"/>
                </a:solidFill>
              </a:rPr>
              <a:t>び</a:t>
            </a:r>
            <a:r>
              <a:rPr lang="en-US" altLang="ja-JP" sz="4000" dirty="0" err="1" smtClean="0">
                <a:solidFill>
                  <a:srgbClr val="FF0000"/>
                </a:solidFill>
              </a:rPr>
              <a:t>から</a:t>
            </a:r>
            <a:r>
              <a:rPr lang="ja-JP" altLang="en-US" sz="4000" dirty="0" smtClean="0">
                <a:solidFill>
                  <a:srgbClr val="FF0000"/>
                </a:solidFill>
              </a:rPr>
              <a:t>き</a:t>
            </a:r>
            <a:r>
              <a:rPr lang="ja-JP" altLang="en-US" sz="4000" dirty="0">
                <a:solidFill>
                  <a:srgbClr val="FF0000"/>
                </a:solidFill>
              </a:rPr>
              <a:t>んよう</a:t>
            </a:r>
            <a:r>
              <a:rPr lang="ja-JP" altLang="en-US" sz="4000" dirty="0" smtClean="0">
                <a:solidFill>
                  <a:srgbClr val="FF0000"/>
                </a:solidFill>
              </a:rPr>
              <a:t>び</a:t>
            </a:r>
            <a:r>
              <a:rPr lang="en-US" altLang="ja-JP" sz="4000" dirty="0" smtClean="0">
                <a:solidFill>
                  <a:srgbClr val="FF0000"/>
                </a:solidFill>
              </a:rPr>
              <a:t>は6</a:t>
            </a:r>
            <a:r>
              <a:rPr lang="ja-JP" altLang="en-US" sz="4000" dirty="0">
                <a:solidFill>
                  <a:srgbClr val="FF0000"/>
                </a:solidFill>
              </a:rPr>
              <a:t>じ</a:t>
            </a:r>
            <a:r>
              <a:rPr lang="ja-JP" altLang="ja-JP" sz="4000" dirty="0" smtClean="0">
                <a:solidFill>
                  <a:srgbClr val="FF0000"/>
                </a:solidFill>
              </a:rPr>
              <a:t>に</a:t>
            </a:r>
            <a:r>
              <a:rPr lang="ja-JP" altLang="en-US" sz="4000" dirty="0" smtClean="0">
                <a:solidFill>
                  <a:srgbClr val="FF0000"/>
                </a:solidFill>
              </a:rPr>
              <a:t>お</a:t>
            </a:r>
            <a:r>
              <a:rPr lang="en-US" altLang="ja-JP" sz="4000" dirty="0" err="1" smtClean="0">
                <a:solidFill>
                  <a:srgbClr val="FF0000"/>
                </a:solidFill>
              </a:rPr>
              <a:t>きますが</a:t>
            </a:r>
            <a:r>
              <a:rPr lang="en-US" altLang="ja-JP" sz="4000" dirty="0" smtClean="0">
                <a:solidFill>
                  <a:srgbClr val="FF0000"/>
                </a:solidFill>
              </a:rPr>
              <a:t>、</a:t>
            </a:r>
            <a:r>
              <a:rPr lang="ja-JP" altLang="en-US" sz="4000" dirty="0" smtClean="0">
                <a:solidFill>
                  <a:srgbClr val="FF0000"/>
                </a:solidFill>
              </a:rPr>
              <a:t>ど</a:t>
            </a:r>
            <a:r>
              <a:rPr lang="ja-JP" altLang="en-US" sz="4000" dirty="0">
                <a:solidFill>
                  <a:srgbClr val="FF0000"/>
                </a:solidFill>
              </a:rPr>
              <a:t>よう</a:t>
            </a:r>
            <a:r>
              <a:rPr lang="ja-JP" altLang="en-US" sz="4000" dirty="0" smtClean="0">
                <a:solidFill>
                  <a:srgbClr val="FF0000"/>
                </a:solidFill>
              </a:rPr>
              <a:t>び</a:t>
            </a:r>
            <a:r>
              <a:rPr lang="en-US" altLang="ja-JP" sz="4000" dirty="0" smtClean="0">
                <a:solidFill>
                  <a:srgbClr val="FF0000"/>
                </a:solidFill>
              </a:rPr>
              <a:t>とは９</a:t>
            </a:r>
            <a:r>
              <a:rPr lang="ja-JP" altLang="en-US" sz="4000" dirty="0" smtClean="0">
                <a:solidFill>
                  <a:srgbClr val="FF0000"/>
                </a:solidFill>
              </a:rPr>
              <a:t>じ</a:t>
            </a:r>
            <a:r>
              <a:rPr lang="en-US" altLang="ja-JP" sz="4000" dirty="0" smtClean="0">
                <a:solidFill>
                  <a:srgbClr val="FF0000"/>
                </a:solidFill>
              </a:rPr>
              <a:t>に</a:t>
            </a:r>
            <a:r>
              <a:rPr lang="ja-JP" altLang="en-US" sz="4000" dirty="0" smtClean="0">
                <a:solidFill>
                  <a:srgbClr val="FF0000"/>
                </a:solidFill>
              </a:rPr>
              <a:t>お</a:t>
            </a:r>
            <a:r>
              <a:rPr lang="en-US" altLang="ja-JP" sz="4000" dirty="0" err="1" smtClean="0">
                <a:solidFill>
                  <a:srgbClr val="FF0000"/>
                </a:solidFill>
              </a:rPr>
              <a:t>きます</a:t>
            </a:r>
            <a:r>
              <a:rPr lang="en-US" altLang="ja-JP" sz="4000" dirty="0">
                <a:solidFill>
                  <a:srgbClr val="FF0000"/>
                </a:solidFill>
              </a:rPr>
              <a:t>。</a:t>
            </a:r>
            <a:endParaRPr lang="ja-JP" altLang="ja-JP" sz="4000" dirty="0">
              <a:solidFill>
                <a:srgbClr val="FF0000"/>
              </a:solidFill>
            </a:endParaRPr>
          </a:p>
          <a:p>
            <a:r>
              <a:rPr lang="ja-JP" altLang="ja-JP" sz="4000" dirty="0"/>
              <a:t>３．私</a:t>
            </a:r>
            <a:r>
              <a:rPr lang="ja-JP" altLang="ja-JP" sz="4000" dirty="0" smtClean="0"/>
              <a:t>の</a:t>
            </a:r>
            <a:r>
              <a:rPr lang="ja-JP" altLang="en-US" sz="4000" dirty="0" smtClean="0"/>
              <a:t>ちか</a:t>
            </a:r>
            <a:r>
              <a:rPr lang="en-US" altLang="ja-JP" sz="4000" dirty="0" err="1" smtClean="0"/>
              <a:t>くにきれいな</a:t>
            </a:r>
            <a:r>
              <a:rPr lang="ja-JP" altLang="en-US" sz="4000" dirty="0" smtClean="0"/>
              <a:t>こ</a:t>
            </a:r>
            <a:r>
              <a:rPr lang="ja-JP" altLang="en-US" sz="4000" dirty="0"/>
              <a:t>うえ</a:t>
            </a:r>
            <a:r>
              <a:rPr lang="ja-JP" altLang="en-US" sz="4000" dirty="0" smtClean="0"/>
              <a:t>ん</a:t>
            </a:r>
            <a:r>
              <a:rPr lang="en-US" altLang="ja-JP" sz="4000" dirty="0" err="1" smtClean="0"/>
              <a:t>があります</a:t>
            </a:r>
            <a:r>
              <a:rPr lang="en-US" altLang="ja-JP" sz="4000" dirty="0"/>
              <a:t>。</a:t>
            </a:r>
            <a:endParaRPr lang="ja-JP" altLang="ja-JP" sz="4000" dirty="0"/>
          </a:p>
          <a:p>
            <a:r>
              <a:rPr lang="en-US" altLang="ja-JP" sz="4000" dirty="0">
                <a:solidFill>
                  <a:srgbClr val="002060"/>
                </a:solidFill>
              </a:rPr>
              <a:t>4. </a:t>
            </a:r>
            <a:r>
              <a:rPr lang="ja-JP" altLang="en-US" sz="4000" dirty="0" smtClean="0">
                <a:solidFill>
                  <a:srgbClr val="002060"/>
                </a:solidFill>
              </a:rPr>
              <a:t>ま</a:t>
            </a:r>
            <a:r>
              <a:rPr lang="ja-JP" altLang="en-US" sz="4000" dirty="0">
                <a:solidFill>
                  <a:srgbClr val="002060"/>
                </a:solidFill>
              </a:rPr>
              <a:t>いに</a:t>
            </a:r>
            <a:r>
              <a:rPr lang="ja-JP" altLang="en-US" sz="4000" dirty="0" smtClean="0">
                <a:solidFill>
                  <a:srgbClr val="002060"/>
                </a:solidFill>
              </a:rPr>
              <a:t>ち</a:t>
            </a:r>
            <a:r>
              <a:rPr lang="en-US" altLang="ja-JP" sz="4000" dirty="0" smtClean="0">
                <a:solidFill>
                  <a:srgbClr val="002060"/>
                </a:solidFill>
              </a:rPr>
              <a:t>、</a:t>
            </a:r>
            <a:r>
              <a:rPr lang="en-US" altLang="ja-JP" sz="4000" dirty="0" err="1" smtClean="0">
                <a:solidFill>
                  <a:srgbClr val="002060"/>
                </a:solidFill>
              </a:rPr>
              <a:t>大学で日本語を</a:t>
            </a:r>
            <a:r>
              <a:rPr lang="ja-JP" altLang="en-US" sz="4000" dirty="0" smtClean="0">
                <a:solidFill>
                  <a:srgbClr val="002060"/>
                </a:solidFill>
              </a:rPr>
              <a:t>べ</a:t>
            </a:r>
            <a:r>
              <a:rPr lang="ja-JP" altLang="en-US" sz="4000" dirty="0">
                <a:solidFill>
                  <a:srgbClr val="002060"/>
                </a:solidFill>
              </a:rPr>
              <a:t>んきょ</a:t>
            </a:r>
            <a:r>
              <a:rPr lang="ja-JP" altLang="en-US" sz="4000" dirty="0" smtClean="0">
                <a:solidFill>
                  <a:srgbClr val="002060"/>
                </a:solidFill>
              </a:rPr>
              <a:t>う</a:t>
            </a:r>
            <a:r>
              <a:rPr lang="en-US" altLang="ja-JP" sz="4000" dirty="0" err="1" smtClean="0">
                <a:solidFill>
                  <a:srgbClr val="002060"/>
                </a:solidFill>
              </a:rPr>
              <a:t>します</a:t>
            </a:r>
            <a:r>
              <a:rPr lang="en-US" altLang="ja-JP" sz="4000" dirty="0">
                <a:solidFill>
                  <a:srgbClr val="002060"/>
                </a:solidFill>
              </a:rPr>
              <a:t>。</a:t>
            </a:r>
            <a:endParaRPr lang="ja-JP" altLang="ja-JP" sz="4000" dirty="0">
              <a:solidFill>
                <a:srgbClr val="002060"/>
              </a:solidFill>
            </a:endParaRPr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324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い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429000"/>
            <a:ext cx="4648200" cy="2925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いけ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05200"/>
            <a:ext cx="3913187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7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た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352800"/>
            <a:ext cx="5410200" cy="3001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4400" dirty="0">
                <a:solidFill>
                  <a:schemeClr val="accent6">
                    <a:lumMod val="75000"/>
                  </a:schemeClr>
                </a:solidFill>
              </a:rPr>
              <a:t>たいこ</a:t>
            </a:r>
            <a:endParaRPr lang="en-US" sz="14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91740"/>
            <a:ext cx="3670300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30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ち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276600"/>
            <a:ext cx="4648200" cy="3078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800" dirty="0">
                <a:solidFill>
                  <a:schemeClr val="accent6">
                    <a:lumMod val="75000"/>
                  </a:schemeClr>
                </a:solidFill>
              </a:rPr>
              <a:t>うち</a:t>
            </a:r>
            <a:endParaRPr lang="en-US" sz="16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7" y="2971800"/>
            <a:ext cx="3382963" cy="33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97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つ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276600"/>
            <a:ext cx="4648200" cy="3078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8000" dirty="0">
                <a:solidFill>
                  <a:schemeClr val="accent6">
                    <a:lumMod val="75000"/>
                  </a:schemeClr>
                </a:solidFill>
              </a:rPr>
              <a:t>くつ</a:t>
            </a:r>
            <a:endParaRPr lang="en-US" sz="18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343276"/>
            <a:ext cx="3322637" cy="301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7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て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429000"/>
            <a:ext cx="4648200" cy="2773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7300" dirty="0">
                <a:solidFill>
                  <a:schemeClr val="accent6">
                    <a:lumMod val="75000"/>
                  </a:schemeClr>
                </a:solidFill>
              </a:rPr>
              <a:t>て</a:t>
            </a:r>
            <a:endParaRPr lang="en-US" sz="173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681" y="3259694"/>
            <a:ext cx="3170237" cy="336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08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と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581400"/>
            <a:ext cx="4648200" cy="2773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800" dirty="0">
                <a:solidFill>
                  <a:schemeClr val="accent6">
                    <a:lumMod val="75000"/>
                  </a:schemeClr>
                </a:solidFill>
              </a:rPr>
              <a:t>いと</a:t>
            </a:r>
            <a:endParaRPr lang="en-US" sz="16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05200"/>
            <a:ext cx="34512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11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な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315096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2000" dirty="0" smtClean="0">
                <a:solidFill>
                  <a:schemeClr val="accent6">
                    <a:lumMod val="75000"/>
                  </a:schemeClr>
                </a:solidFill>
              </a:rPr>
              <a:t>さ</a:t>
            </a: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かな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581400"/>
            <a:ext cx="3590222" cy="213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に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 smtClean="0">
                <a:solidFill>
                  <a:schemeClr val="accent6">
                    <a:lumMod val="75000"/>
                  </a:schemeClr>
                </a:solidFill>
              </a:rPr>
              <a:t>かに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46" y="2950368"/>
            <a:ext cx="3713163" cy="312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0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の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>
                <a:solidFill>
                  <a:schemeClr val="accent6">
                    <a:lumMod val="75000"/>
                  </a:schemeClr>
                </a:solidFill>
              </a:rPr>
              <a:t>つの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3657600"/>
            <a:ext cx="4430617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09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ね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>
                <a:solidFill>
                  <a:schemeClr val="accent6">
                    <a:lumMod val="75000"/>
                  </a:schemeClr>
                </a:solidFill>
              </a:rPr>
              <a:t>ねこ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65336"/>
            <a:ext cx="3352800" cy="341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36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343" y="304800"/>
            <a:ext cx="3810000" cy="26971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DFKyoKaSho-W4" pitchFamily="1" charset="-128"/>
                <a:ea typeface="DFKyoKaSho-W4" pitchFamily="1" charset="-128"/>
              </a:rPr>
              <a:t>か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086" y="2667000"/>
            <a:ext cx="3570514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>
              <a:latin typeface="DFKyoKaSho-W4" pitchFamily="1" charset="-128"/>
              <a:ea typeface="DFKyoKaSho-W4" pitchFamily="1" charset="-12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3505200"/>
            <a:ext cx="3962400" cy="2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ja-JP" altLang="en-US" sz="14500" b="1" dirty="0" smtClean="0">
                <a:solidFill>
                  <a:schemeClr val="accent6">
                    <a:lumMod val="75000"/>
                  </a:schemeClr>
                </a:solidFill>
                <a:latin typeface="DFKyoKaSho-W4" pitchFamily="1" charset="-128"/>
                <a:ea typeface="DFKyoKaSho-W4" pitchFamily="1" charset="-128"/>
              </a:rPr>
              <a:t>かさ</a:t>
            </a:r>
            <a:endParaRPr lang="en-US" sz="14500" b="1" dirty="0">
              <a:solidFill>
                <a:schemeClr val="accent6">
                  <a:lumMod val="75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402406"/>
            <a:ext cx="3220763" cy="298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4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ぬ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 smtClean="0">
                <a:solidFill>
                  <a:schemeClr val="accent6">
                    <a:lumMod val="75000"/>
                  </a:schemeClr>
                </a:solidFill>
              </a:rPr>
              <a:t>いぬ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873376"/>
            <a:ext cx="2846387" cy="348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13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は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>
                <a:solidFill>
                  <a:schemeClr val="accent6">
                    <a:lumMod val="75000"/>
                  </a:schemeClr>
                </a:solidFill>
              </a:rPr>
              <a:t>はし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24200"/>
            <a:ext cx="3764457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3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ひ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36576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>
                <a:solidFill>
                  <a:schemeClr val="accent6">
                    <a:lumMod val="75000"/>
                  </a:schemeClr>
                </a:solidFill>
              </a:rPr>
              <a:t>ひ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124200"/>
            <a:ext cx="4271422" cy="3199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7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へ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113314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 smtClean="0">
                <a:solidFill>
                  <a:schemeClr val="accent6">
                    <a:lumMod val="75000"/>
                  </a:schemeClr>
                </a:solidFill>
              </a:rPr>
              <a:t>へい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3341914"/>
            <a:ext cx="381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ふ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52800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>
                <a:solidFill>
                  <a:schemeClr val="accent6">
                    <a:lumMod val="75000"/>
                  </a:schemeClr>
                </a:solidFill>
              </a:rPr>
              <a:t>ふえ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6"/>
          <a:stretch/>
        </p:blipFill>
        <p:spPr bwMode="auto">
          <a:xfrm>
            <a:off x="5410200" y="3047999"/>
            <a:ext cx="3509406" cy="347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05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ほ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ほし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005" y="3124200"/>
            <a:ext cx="3581400" cy="344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57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ま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うま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3381" y="3124200"/>
            <a:ext cx="3440647" cy="344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み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3505200"/>
            <a:ext cx="5143004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みみ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3005" y="3305409"/>
            <a:ext cx="3581400" cy="307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む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5105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むし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3429000"/>
            <a:ext cx="383487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め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め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9810" y="3657600"/>
            <a:ext cx="4194595" cy="2071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381000"/>
            <a:ext cx="3352800" cy="2667000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し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819400"/>
            <a:ext cx="4343400" cy="2925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b="1" dirty="0" smtClean="0">
                <a:solidFill>
                  <a:schemeClr val="accent6">
                    <a:lumMod val="75000"/>
                  </a:schemeClr>
                </a:solidFill>
                <a:latin typeface="DFKyoKaSho-W4" pitchFamily="1" charset="-128"/>
                <a:ea typeface="DFKyoKaSho-W4" pitchFamily="1" charset="-128"/>
              </a:rPr>
              <a:t>しお</a:t>
            </a:r>
            <a:endParaRPr lang="en-US" sz="15000" b="1" dirty="0">
              <a:solidFill>
                <a:schemeClr val="accent6">
                  <a:lumMod val="75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835" y="3200400"/>
            <a:ext cx="457789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6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も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もも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3005" y="3693359"/>
            <a:ext cx="3581400" cy="230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DFKyoKaSho-W4" pitchFamily="1" charset="-128"/>
                <a:ea typeface="DFKyoKaSho-W4" pitchFamily="1" charset="-128"/>
              </a:rPr>
              <a:t>や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05200"/>
            <a:ext cx="5257801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へや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3005" y="3652894"/>
            <a:ext cx="3581400" cy="2383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ゆ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3505200"/>
            <a:ext cx="5143004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ゆか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3005" y="3652894"/>
            <a:ext cx="3581400" cy="2383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よ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よる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8247" y="3733800"/>
            <a:ext cx="3916158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ら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そら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3005" y="3503227"/>
            <a:ext cx="3581400" cy="2682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り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511023"/>
            <a:ext cx="57150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 smtClean="0">
                <a:solidFill>
                  <a:schemeClr val="accent6">
                    <a:lumMod val="75000"/>
                  </a:schemeClr>
                </a:solidFill>
              </a:rPr>
              <a:t>りえき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3520920"/>
            <a:ext cx="3238005" cy="214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る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52578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 smtClean="0">
                <a:solidFill>
                  <a:schemeClr val="accent6">
                    <a:lumMod val="75000"/>
                  </a:schemeClr>
                </a:solidFill>
              </a:rPr>
              <a:t>くるま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399" y="3866706"/>
            <a:ext cx="3238005" cy="2381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れ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05200"/>
            <a:ext cx="59436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 smtClean="0">
                <a:solidFill>
                  <a:schemeClr val="accent6">
                    <a:lumMod val="75000"/>
                  </a:schemeClr>
                </a:solidFill>
                <a:latin typeface="DFKyoKaSho-W4" pitchFamily="1" charset="-128"/>
                <a:ea typeface="DFKyoKaSho-W4" pitchFamily="1" charset="-128"/>
              </a:rPr>
              <a:t>れきし</a:t>
            </a:r>
            <a:endParaRPr lang="en-US" sz="15000" dirty="0">
              <a:solidFill>
                <a:schemeClr val="accent6">
                  <a:lumMod val="75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3505200"/>
            <a:ext cx="3505200" cy="231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ろ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いろ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1027" y="3124200"/>
            <a:ext cx="3425355" cy="344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わ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54102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 smtClean="0">
                <a:solidFill>
                  <a:schemeClr val="accent6">
                    <a:lumMod val="75000"/>
                  </a:schemeClr>
                </a:solidFill>
              </a:rPr>
              <a:t>わたし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8799" y="3277661"/>
            <a:ext cx="308560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え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17837"/>
            <a:ext cx="4267200" cy="2925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b="1" dirty="0" smtClean="0">
                <a:solidFill>
                  <a:schemeClr val="accent6">
                    <a:lumMod val="75000"/>
                  </a:schemeClr>
                </a:solidFill>
                <a:latin typeface="DFKyoKaSho-W4" pitchFamily="1" charset="-128"/>
                <a:ea typeface="DFKyoKaSho-W4" pitchFamily="1" charset="-128"/>
              </a:rPr>
              <a:t>えき</a:t>
            </a:r>
            <a:endParaRPr lang="en-US" sz="15000" b="1" dirty="0">
              <a:solidFill>
                <a:schemeClr val="accent6">
                  <a:lumMod val="75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43200"/>
            <a:ext cx="379253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25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ん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54102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 smtClean="0">
                <a:solidFill>
                  <a:schemeClr val="accent6">
                    <a:lumMod val="75000"/>
                  </a:schemeClr>
                </a:solidFill>
              </a:rPr>
              <a:t>きんし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3124200"/>
            <a:ext cx="3167628" cy="344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82" y="152400"/>
            <a:ext cx="8229600" cy="2426009"/>
          </a:xfrm>
        </p:spPr>
        <p:txBody>
          <a:bodyPr>
            <a:noAutofit/>
          </a:bodyPr>
          <a:lstStyle/>
          <a:p>
            <a:r>
              <a:rPr lang="ja-JP" altLang="en-US" sz="18000" dirty="0">
                <a:solidFill>
                  <a:srgbClr val="0070C0"/>
                </a:solidFill>
              </a:rPr>
              <a:t>が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00400"/>
            <a:ext cx="4343400" cy="259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800" dirty="0" smtClean="0">
                <a:solidFill>
                  <a:schemeClr val="accent6">
                    <a:lumMod val="75000"/>
                  </a:schemeClr>
                </a:solidFill>
              </a:rPr>
              <a:t>がか</a:t>
            </a:r>
            <a:endParaRPr lang="en-US" sz="15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9"/>
          <a:stretch/>
        </p:blipFill>
        <p:spPr bwMode="auto">
          <a:xfrm>
            <a:off x="4800600" y="2700647"/>
            <a:ext cx="3972295" cy="369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08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6162"/>
          </a:xfrm>
        </p:spPr>
        <p:txBody>
          <a:bodyPr>
            <a:noAutofit/>
          </a:bodyPr>
          <a:lstStyle/>
          <a:p>
            <a:r>
              <a:rPr lang="ja-JP" altLang="en-US" sz="18000" dirty="0" smtClean="0">
                <a:solidFill>
                  <a:srgbClr val="0070C0"/>
                </a:solidFill>
              </a:rPr>
              <a:t>が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429000"/>
            <a:ext cx="5257799" cy="254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3200" dirty="0">
                <a:solidFill>
                  <a:schemeClr val="accent6">
                    <a:lumMod val="75000"/>
                  </a:schemeClr>
                </a:solidFill>
              </a:rPr>
              <a:t>めがね</a:t>
            </a:r>
            <a:endParaRPr lang="en-US" sz="1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047488" y="3518065"/>
            <a:ext cx="40965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2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44762"/>
          </a:xfrm>
        </p:spPr>
        <p:txBody>
          <a:bodyPr>
            <a:noAutofit/>
          </a:bodyPr>
          <a:lstStyle/>
          <a:p>
            <a:r>
              <a:rPr lang="ja-JP" altLang="en-US" sz="18000" dirty="0">
                <a:solidFill>
                  <a:srgbClr val="0070C0"/>
                </a:solidFill>
              </a:rPr>
              <a:t>ぎ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5334000" cy="2925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3200" dirty="0">
                <a:solidFill>
                  <a:schemeClr val="accent6">
                    <a:lumMod val="75000"/>
                  </a:schemeClr>
                </a:solidFill>
              </a:rPr>
              <a:t>ぎんか</a:t>
            </a:r>
            <a:endParaRPr lang="en-US" sz="1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280" y="2971800"/>
            <a:ext cx="270344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27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44762"/>
          </a:xfrm>
        </p:spPr>
        <p:txBody>
          <a:bodyPr>
            <a:noAutofit/>
          </a:bodyPr>
          <a:lstStyle/>
          <a:p>
            <a:r>
              <a:rPr lang="ja-JP" altLang="en-US" sz="15000" dirty="0" smtClean="0">
                <a:solidFill>
                  <a:srgbClr val="0070C0"/>
                </a:solidFill>
              </a:rPr>
              <a:t>ぎ</a:t>
            </a:r>
            <a:endParaRPr lang="en-US" sz="15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581400"/>
            <a:ext cx="4495800" cy="254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15800" dirty="0" smtClean="0">
                <a:solidFill>
                  <a:schemeClr val="accent6">
                    <a:lumMod val="75000"/>
                  </a:schemeClr>
                </a:solidFill>
              </a:rPr>
              <a:t>かぎ</a:t>
            </a:r>
            <a:endParaRPr lang="en-US" sz="15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81400"/>
            <a:ext cx="416052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7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ぐ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0"/>
            <a:ext cx="6096000" cy="3078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3200" dirty="0">
                <a:solidFill>
                  <a:srgbClr val="0070C0"/>
                </a:solidFill>
              </a:rPr>
              <a:t>ぐんじん</a:t>
            </a:r>
            <a:endParaRPr lang="en-US" sz="13200" dirty="0">
              <a:solidFill>
                <a:srgbClr val="0070C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06040"/>
            <a:ext cx="2514600" cy="35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77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Autofit/>
          </a:bodyPr>
          <a:lstStyle/>
          <a:p>
            <a:r>
              <a:rPr lang="ja-JP" altLang="en-US" sz="18000" dirty="0" smtClean="0">
                <a:solidFill>
                  <a:srgbClr val="0070C0"/>
                </a:solidFill>
              </a:rPr>
              <a:t>ぐ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968832"/>
            <a:ext cx="4572000" cy="3459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19000" dirty="0">
                <a:solidFill>
                  <a:schemeClr val="accent6">
                    <a:lumMod val="75000"/>
                  </a:schemeClr>
                </a:solidFill>
              </a:rPr>
              <a:t>かぐ</a:t>
            </a:r>
            <a:endParaRPr lang="en-US" sz="19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46" y="2819400"/>
            <a:ext cx="3515053" cy="3758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81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</p:spPr>
        <p:txBody>
          <a:bodyPr>
            <a:noAutofit/>
          </a:bodyPr>
          <a:lstStyle/>
          <a:p>
            <a:r>
              <a:rPr lang="ja-JP" altLang="en-US" sz="18000" dirty="0">
                <a:solidFill>
                  <a:srgbClr val="0070C0"/>
                </a:solidFill>
              </a:rPr>
              <a:t>げ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581400"/>
            <a:ext cx="3920624" cy="2620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3200" dirty="0">
                <a:solidFill>
                  <a:schemeClr val="accent6">
                    <a:lumMod val="75000"/>
                  </a:schemeClr>
                </a:solidFill>
              </a:rPr>
              <a:t>げた</a:t>
            </a:r>
            <a:endParaRPr lang="en-US" sz="1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477491"/>
            <a:ext cx="425221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44762"/>
          </a:xfrm>
        </p:spPr>
        <p:txBody>
          <a:bodyPr>
            <a:noAutofit/>
          </a:bodyPr>
          <a:lstStyle/>
          <a:p>
            <a:r>
              <a:rPr lang="ja-JP" altLang="en-US" sz="18000" dirty="0">
                <a:solidFill>
                  <a:srgbClr val="0070C0"/>
                </a:solidFill>
              </a:rPr>
              <a:t>げ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" y="3542434"/>
            <a:ext cx="4660900" cy="2057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2200" dirty="0">
                <a:solidFill>
                  <a:schemeClr val="accent6">
                    <a:lumMod val="75000"/>
                  </a:schemeClr>
                </a:solidFill>
              </a:rPr>
              <a:t>わなげ</a:t>
            </a:r>
            <a:endParaRPr lang="en-US" sz="1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957945"/>
            <a:ext cx="3676650" cy="317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4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20962"/>
          </a:xfrm>
        </p:spPr>
        <p:txBody>
          <a:bodyPr>
            <a:noAutofit/>
          </a:bodyPr>
          <a:lstStyle/>
          <a:p>
            <a:r>
              <a:rPr lang="ja-JP" altLang="en-US" sz="21600" dirty="0" smtClean="0">
                <a:solidFill>
                  <a:srgbClr val="0070C0"/>
                </a:solidFill>
              </a:rPr>
              <a:t>ご</a:t>
            </a:r>
            <a:endParaRPr lang="en-US" sz="21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505200"/>
            <a:ext cx="4584700" cy="2849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13200" dirty="0">
                <a:solidFill>
                  <a:schemeClr val="accent6">
                    <a:lumMod val="75000"/>
                  </a:schemeClr>
                </a:solidFill>
              </a:rPr>
              <a:t>りんご</a:t>
            </a:r>
            <a:endParaRPr lang="en-US" sz="1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jpeg;base64,/9j/4AAQSkZJRgABAQAAAQABAAD/2wCEAAkGBhQSEBUUEhQVFRQUFRcUFxYYGBQXFBcYFBQVFxUXFxUXHCYeFxokHBQUHy8gJCcpLCwsFR4xNTAqNSYrLCkBCQoKDgwOGg8PGiwlHyQsKSksLCopLCwsKSwsLCwpLCksLCwpLCksLCwsLCksLCwpLCwsKSwsLCwsLCwsKSwsKf/AABEIALcBEwMBIgACEQEDEQH/xAAcAAABBQEBAQAAAAAAAAAAAAADAQIEBQYABwj/xAA/EAABAgMFBgQFAwMDAgcAAAABAAIDESEEBRIxQVFhcYGR8AYTobEiwdHh8TJCUhRykhUjgiRiBxYzU6LC4v/EABoBAAIDAQEAAAAAAAAAAAAAAAADAQIEBQb/xAAqEQACAgEEAgEDAwUAAAAAAAAAAQIRAwQSITEiQRMUUWEykcEFgaGx8P/aAAwDAQACEQMRAD8A9Fa1ODUXywneWFQYCDU4NRBDTvK3oAFhS4UUQ0oYgAOFKGo2FKAgAIYnhiJhXSQAPy13loklyAB+Wk8tFkkQAPy0mFEc4AEkgAVJNAN5Kz14eLWtJEFuM/yccLOQzd6KraXY3FhnldQVl7hXeXuXm99+KbRL/wBUtGxkmgdK9SqOLez4rgxros8My50RzsRmAZN/a2plUmlUt5UjX9BJUpNKz2IwzsPRJ5Z2HosBY7geWfreSd5oMx6KFbbujQ6h7wc83A03g5KVkv0W+gvqX+D0uSaWrzaz+MLVAPxv8xv8Ygn0dR3qth4f8XwbX8IOCL/7bjn/AGn93DPcrKaZly6bJi/Ui3wpMKKWppCuZwZahlqNJMIQAMtTC1FSSQAHCmlqMUwhAAixDLUchDIQAEhNIRiE2SAAySIslygC/knSTgEoapAbhTk4BLJADV2FOklAQA0BOkuCVACSXSSySlADSkIVZbPFFnh5vxHYwF3qKeqpbT/4mWdk/giH/AfMyVXNL2Pjpssuos1hamveGgucZACZOwLGu/8AFGHLEIL8OpxjIVyw1PNDs3iz/UILC2G6Gxz3ZkTc1hkJymBUO10Cr8i9DY6PLvUZKr/0Sr2tkSPkJQx+lu3Y52/dosreUF2QJnwovQYbGuYGDLLZVQ49zNBr8VcvqqNWdbDkjj8UqPMrTYnkSNffmNRwQrsbgisDsw4S3h9M+MltrwupuIzNe8lV22whpodNdsjnzSZQ4Gzg8vTNTdtonukAdwpt6Kvva8Ierq6yr31WItkRwIkSJa67ZpkS142zNSPfgpXiqIxaZwfLEvS0sJMjr99VTGOWkFpkQdKES4fJSY7MXQnZ+aD1UJ8H0Upl8qtHrngPxh/VsMOKf95gnPWI3LF/cNds57VrC1fPF32wwoocJjQyMjI0MuRXpECy2mHDbEbHeWvaHCTzIg1GZ2Zpny7ezk/RfJJqLS/DN6WpjgsVA8YR4f6x5g1m0h3+Q+hWlujxBCtIkwyeM2GWLeR/IbwrxyRl0Z82ky4f1LgnFqYWoxamkJhkAyTSEYhMIQAEpCEQtTS1AAiE0hEITCgAZC5OkuUAaKScAlTgpAbJOklkuQA0NXEJ0l0kANklklkukgAVotDYbS5xkB3IDasnb7TFtE6SZozTcSP3HjTgpV7W3zYwhtPwtMuJ1O/Yrew3cA2pqQkNubpdHXw446aCyTXk+vwjzO92vhAk1E8wFmbZa8YqF6xfdzg6AhYy33OGTI6JDVOjrKcc0LXDKG7IjPJiA7CfRaXw/CEKzwG/xhMHMiZ9SSsla4eHEJNaTMTBMjMSNMlqTHwuaAZAbNjRLbsl/kiKasXjjPd5/wBjZXVeAH6qe+wBSrZbWkEjMTr0+axv9cZYW/q4y3CvT0UV9+yaQOHOibvKy0yctxa2u8G4p7O5rO3nayXZ0114yCBHvEOpnPPZOcvaSr7TGOKU8xrsIn6/NUk7NMIqIXEXHfPPXNNsljIO2cwd1fpJFu4tJFdx77zU61kNq2Wfvmqi5Td0VcSzfHUagcdBTbRRrQwVzmMj9VLtces/XePz6KHENe9fZAFXFhSIyr3wXo3hm+f+ja11TDmwZZfq1y/UsC8TPft3kVb2XEIbsJIkRTQzn9kS6ExinlVl7eVsc/8AdTZMy9VQi9HMeHCjgdKEEZEEaobLacnd5zQ7TAH6geIPeX2S+ma5qLjR6x4V8RC1wpmkRkg8bZ5OA37NDyVy4LxvwjfJs1qY4n4ScLt7HUdzFD/xXsxW3HK0eZ1WH4p0ugTgmEIzkwtTDICcEwtRpJhCABEJhCKUwoAHJcnYVyANHhShqcFykBCkklXIARcuSSQAqh3ta/LgPeMw2nE0H15JbTesGHSJFhsOxz2g9JzVF4kvaFFghsKIx5LgSGuGQBVZypM0afC55Ipriyhuq2SdmATt4/ZaSB4ja0VlNYOI14qA458u602lRY1qc0TIlMECcxWlZcwscZuJ6nPp4ZTYW+/w8kg02LOXreAIpIffXoqKNeZlKdAeZn7/AJUO0Rq5zzM/yrb/AGLWGltQG8I+JzjtpQUBkZDYMvRXEO3fC1x/cwcJmWf5WZtSm2W2TgAasMtMiC5vvLkFCdjG0mkWjrcSTXOQAOchMVnTZ1CiOtWI7hP2EqU1n13KD54IJz0OlSTL5H03oTogxUp09+CAkw0SPUy2e1a96KP/AFBJzQXumUoMzUypLXedB3NApTLCBbSN2tNJ7NVJda5jP6blVwzt+6MDs49JTUFuyQ+LnlXhl9aBR40Xvp9ESYBFJ/mmWuahvNafXIZyy29EAwgdUznPIrQ3JZ8bXnQuA3UH/wClkjFOfRaW576EOG1u2bj/AMjMekuimXRmd7rQS2WMNrumq90X4ZHP0rmpN4XiCSJzz+yrXknKddtO8lFWi6nXYOG+Twd+mS9y8P2nzLJBcc8AB/4zb/8AVeJwLue4EhjiBqJET3r17wJFBsTGzBc0umJgkfFMTArqnY+zm66mky9SEJ5TSnnJBppCeU0hAA3hMKKQmFAA5Lk+aRAGjAXEJZpFICSSFKs94mvws/2YRk9w+J2rGkaf9x9FDdF8eN5JbUGvfxMyCS1o8yKP2jJv9x04CvBYq9/FcZ5IeXNH8WjC3hQzPMlaa7rpDYcwM8zkeqy/iWwOkSDQTpQ8/T0SZt0dvS4sUZUlb+7M6+2tNQOX0Kk3dAdi3HTs9zVUbKRUGfpPmri74mF7Z0ArXhPvgskr9GzNqvjRdXDd3m2uJCwjy4bGFzpunjc34WgCm3hhO2k+8vCpE5Pdvm44eCTwtEY2CXveGmM90Z5mJ1/S0DX4Q2Q3lOvbxCHiQIA0nM7quCbFrbbM2GeXJPh8GLvG7xiIlumJeh+qzluLmaUGvHKcu6rT3nHqSWzG1pnzrks9ay0znqKZy1nLfoq8HUlF1wU8S1kpkC24XbnUPyKBaRhO4qK56akcrJlcWXRiyJHeidjG2eXtP6eqrrLa5jCcxlvGgR2mRQ0Mx51IMJk7/VLh69BJDhv1RHRdVRmhJCtNdyMH0nr3s5KK5wnRcIlO93fNQTaJbo3fRRY8WXTdsITXRFGe+U5mQUpFJ5KFjxZN49UsK2HVQ2vxumctFOs0MTqFd8GNSeR2iZDeXZffqjWSyuc6W+SkQILCKgjepzRgwuBBE6n6pUpvobGMIq/YaNEiQoOFpIxZnbSig2eyRJB0yJTqDIyGoIV/ebpsAIy6aCSLYHhpwPFOVN6pB0yizRaqhbq8Y2qBIPd5rNkSp5P/AFDqRuW4uPxPBtQ+A4XgTMNxGLiP5DeOYC808QwHsNJYTzKo4Nse1wc1zg5pm0jMEZSOi0RnJdisukhkjujwz3slNJWY8IeLxaoeF8hGYPiAoHD+QGm8djQ+YtCdnHlFxdMLNNKZjSY1JUcuTMS5AGlXLk0qSBlpjhjHPOTQSeQyXmUC1mJGc9/6nEu9fbL0W38W2jDZXf8AcQPmfZeY2O1EEjX9UzykPVKm+Trf0+Fps9Ru21tLJaSkoF6Xa1+YAaNFlrPf2Cvp7c80f/zNNpM/eklG5Gj4JRlcRLXcEMGYmBLbTiozLBDAnMnT1+wUa13+SKmZOeylSFUm+J0+uh1S20bYRk0rLq3XwGtAaJgbvTveqG12guBc0S4d90R2uDtncvqhxrMcpbu96z8tmvfGKojWN+Jpnnv7qFX3nZJVGR7yU/8ApsBz2qDayaz4jvkiqYJ7jO25nw+qqpq7tbhPj7FSPDHhE2k4nkthA6Cbnyp8OgG/jsWmDpcnH1OKU8lQM+yGXGTQS7YASegV9dtxx4lHAM3uqf8AFsz+V6HAuyBZmSYwDdKp3udmeagm2Eum0VGQ3EgkenuqTy+jRh0MY+Un/C/79issPgJzxWLKk5AAaiWZqh27wO6GAcbjSeQ5d71prLeuE/EDIAukNksUgOUlr/CMVlshec9mBh/S0kEyBImabjtWeLk5djMuTHh7Vo8RtNxOYc58Rt5qNEsr25jpVexeJrnglzi0ETJ7JyB3LKR7khkZ+v0Vnk2umPjjx5Ibo2jzqNagOKhvcXz2ATPCf3WrvfwnOZYfi25T47Vm2wyxr2uEnOc0Hg2ZpxJH+K045RkrRxdVDLCVS6C2GFVWsOHWQqoVkbSi1dx3e0DE4j8qj5ZqxVGJXPsT2gHbpnJMgXgWEyAINCHCh9c+av7faGmmktwIHRUcRzZmQy6Drn91L4GqHydhLffZiQsBBaHOGIg/tBrh1nMBSYFuhgfDQAAAAaACnBVcOzEzA2e+aE2yuBCilJGWWljB2mXNuvUPhyGIgU71VS60jYR36o7rCZYtuab5Ykjs1K4qkxLrvN0GO2Iw1B9NRvBXr9lvAPY17cnAEc14q+HI0XonhO2TgAfxPvX6psHXBzdZC1vNcIyd5qrWRkdsVNOYTcaRRvMXIA2ZSJVxViDN+Oz/ANOP7vkvKI0QguwznXKdRIgimkpnkvXPGsDFZZj9r2nlUfReRXlDBJEq7Z51Jy6dEmfZ1tFKokeNb5gGZOnTZ3qlFumKHrnwKr50pMznTnRA80Dhty4JVHS3k+JajM1y25GUzLnJRzG138q58FGrKemvP8FIyJLuiq0OjkRobmjEukdFobQ4DSv5WOsNqEOTtfyrhl6TbMzVLoJRcmPtESYM8p/hU1stoI5J9qtrpkV+2iobxtVJKFG2Nc1CNj7tsP8AUx8OTBVxE8tAN5+q9cu67GNggNZMSlP6bMslh/AdkaIQc7N5Lzwyb6V5r1m62NMOXRPjyzFOThjUvcuX/B5xeUB7XGjs9qdYoeKgz02/Rby3eHg4zNBsG/aspfVzlrvgEiNQSHA6VHdEieKTZf5VljSdMhxbK4vrSbSJa5fday5rQyBYIYDhiwsDZfqMgC50utdpWbsVhiTDor5y6yyzz1VgYbIQGHOWfAU+VERhRmWllKS3y/Y688TyXktE8mzmJD19s1mYsZwdIgclNva85zw89noqjzSSO9fsqvno7EPCI0xy4yB5fRV153b5lZScKjvYrg2edR2VGbGOKTs9FCbT4FZIrImjMQ34Tw9z36Kwg3gW0BMh7nNV99QS2Ji0dPqFHhx9Foq+TnQfxtwZdm2kjikfGbTbr33mqwR9NE9jzMIaHxmlwjSXXFhtqczQz91bxYUIykKDVY1kSne2SOLycKAmSEKyxvou7xjNFBLvsKnjPrXuSG+0HQnKvezJBcTlp39uikr0LFdNa7wdEo4bgfVZAN+futd4Ph/C8/2j3PzCvHsx6p+BqWPR2PURhR2FNOUSA5ch4lykDfTXJU1WII95WXzYL2fyaQOObfUBeM3rZviOh1Heq9uXn/jm5cMTzAPhfnxJqOsjzS5r2a9NPa6PL48H+O3dymouCZkdPvsVnbIeF3P2Pr91CLe++SUdNOwYbRDDfmjRDUynL15puHZw9lDGRY9mVVZWSP8ABI0Gf19lAY2g71RG/p37EtqzXGR14R5OplluyyWavGJNWlsiGqp4+Y71V4RoyavLcaPQrmOCG0DcOgAHz6LaXbe2H5T2CXqsBdlpJpu4ZAqxh3jhnXvPpT1KpFtG7KlNUeiO8RiRyJH36rMXleuIzGh99Z9AqC1X1nKm7j2VXvvBxGZLZzOwE/j0TdxkjhUXwae0W8YdJ1ntpuVPaL4IMpzGh12ZclB/qzgnP6qAbRiNZTFO9+XRJfJsilFF1ZoWN1NZdy7Ctv8ARsLZyVdd1qDQ2Xy91ZRr2mJd9/VCQrJOTdIZEADZim7RU1vZiM5Sl6qRHtFKHX2r8l0a0BzQJVl6zSWqY6Koz/iCDigh2oqeX29lmmOWwvSF/tPByIMuh75rGsWjF0c7V+M0yZBMypGPrPNQoZRmuTBSmTWOokLqzQGxK5e6XHVRQzeHL1zXoRdRcKlSUcgzX6Lf3DZvLgNBzPxH/ll6SWS8P3Z5j8Th8DZE7zoO9FtGxVaKOfqMm7gnNcjNKgsjKQyKrmQl4kiEIi5SQekEJskSSTCrkA1GvKwNjQ3MdkcjsOh73qXJMcoJTo8b8SXM5j3NcJEUOv5GSyxs69r8T3W2Mw6OAkDtGw7l5db7DJxGW7SaRJUdXBkU1+Sl8uuczSXKUqH5oRZI0z7kpsSFyrzCE8ifHvJUs2IA39Pfc/qmmPn31XRYoFMq8z3NRYsWQzQW3UCtUT1VTHfM1R7Xa86zJVcXTTYROZqcyfCNtcMcOYNtPaX1U23RDvoPv7k9Vl/Dtuwuw75rSWt0xpyS3GmdDFn3QTK99pymJ7a589FH82WaLGaJ8vWWSE4GRrqKa612flRQ+Mw4jkDjty6HPVDgevpv+SbhylX5SRA3Ll7Kg5OyRAtBBzyVhHtWVZgU4hV0NlNaZdUZsOaqy6ROaZgz2U2ZhS7LCAqa0UOzgbchr6hT4AMuB5aJUizfBCvMThncD30WHMNehXnBmwAZmvfVZK32AgkyWjAvGzja3Kt6RVBExocxlOR2ZHoU4BOoRGY9hRGIbApNnsrnZAlQX3pCNE1aXVc5iGtG6n5DaVLu+4tX13LQwIUkCJ5r6HQLOGNDWiQHfMowKRcrmRhA5GY9RpIjCggliIuQQ5cgg9bSJQuTCokkx474flETSEEkC1wJhYbxJ4Zxzcwlp2j57V6FEaoNqss1VosnR4ZbrttEMkFrXDm0/NVERsUfs/8Al9l7VeFzB2izlt8PDYqbUPWaf3PL4sSJ/GXfBQI7XnOnBej2m4dyqrTce5CpESyTl2zBOs5SeStXHuM7FDfdJGivYqikggtIIzC1dltOOGCNkj3yVV/ppUmxNLHV/Sc1ElZowZNjp9MM8d8UNoz2ceClxoW5DZC2pLOpF2R2szllNGYdPv39k9sMT7nNEYyXNUZqgPhQq+qkMgmZ6p8BgafQ98VKDgBxSWxrlQyAyst8lZWaFIHiocIyltJz74KWyJIe3SqU7fQnJkpCxKk7qKNEswOiMAlDVvhHbGjgZJ75ORU2m4ob82hRB4Yhzy9StGGpWwlYWUsC4IY/b1qrCFYw3IBThBTvJQABsNFaERsJOEJSANoT8KIIaeIakqBDU5rEYQ04Q0EA8K5G8tIgD1ZcmzSphQXEuKRKgBjmoT2I5CYQgkr41nUC0WGaunNQYkJQSZi0XbuVdHuncte+zqNEsigmzER7m3KBGuTct5FsSjxLvCgLPP4tyy0UONdG5ehxLrUWLc+5SSeevspAkckJ0PMHitrarkmMlnLyut7KtExsyPIpco/Y2YdRt4kVYEs+v3TGtTHWtoo4OaRtB9xRKy2M2zPA/RJaZvjqIL2SoJJkPWv4R8U3TUSHEP7WuO+UvdS7PY3nMBo9UvY2RPVw+5IhRMgKnuanwoUgm2eyhoUkNTIY1HkwZc7ycegeBKGIgau8tNM4wNT2MT2sRGsUkCBie1ie1qIyEpIGNhp4hIrGIrWKSAAgpwgqQGJ4YggjiCl8hSgxPwKSCL5C5S8KRAG7BShcuVyp00s1y5AHEpq5cgBpCGQlXKCQRYmOhrlyABuhIToAXLlBIM2ZDdZkq5AEeLYwoFou0FcuUElJbbgaayCrH3MAch6Llyoy6O/oZJws6VcqkjvKTvLXLkEi4EuBcuUlWKGIrWJFykgM1qK1iRcpKhQ1EDVy5WIHAIgakXKQCBieGrlyAOwLly5AH//Z"/>
          <p:cNvSpPr>
            <a:spLocks noChangeAspect="1" noChangeArrowheads="1"/>
          </p:cNvSpPr>
          <p:nvPr/>
        </p:nvSpPr>
        <p:spPr bwMode="auto">
          <a:xfrm>
            <a:off x="63500" y="-84137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34" y="3276600"/>
            <a:ext cx="3886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0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う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048000"/>
            <a:ext cx="4648200" cy="3154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8000" dirty="0">
                <a:solidFill>
                  <a:schemeClr val="accent6">
                    <a:lumMod val="75000"/>
                  </a:schemeClr>
                </a:solidFill>
              </a:rPr>
              <a:t>うし</a:t>
            </a:r>
            <a:endParaRPr lang="en-US" sz="18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164156"/>
            <a:ext cx="3133725" cy="2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3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</p:spPr>
        <p:txBody>
          <a:bodyPr>
            <a:noAutofit/>
          </a:bodyPr>
          <a:lstStyle/>
          <a:p>
            <a:r>
              <a:rPr lang="ja-JP" altLang="en-US" sz="18000" dirty="0" smtClean="0">
                <a:solidFill>
                  <a:srgbClr val="0070C0"/>
                </a:solidFill>
              </a:rPr>
              <a:t>ざ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352800"/>
            <a:ext cx="5499100" cy="21621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1500" dirty="0">
                <a:solidFill>
                  <a:schemeClr val="accent6">
                    <a:lumMod val="75000"/>
                  </a:schemeClr>
                </a:solidFill>
              </a:rPr>
              <a:t>はいざら</a:t>
            </a:r>
            <a:endParaRPr lang="en-US" sz="11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6" name="Picture 4" descr="http://t3.gstatic.com/images?q=tbn:ANd9GcSJnA0WaYbQTwjvpvYJsGyQ9fHvwntQlt6vEhRfKAheEDr8pvx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00400"/>
            <a:ext cx="307423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9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18000" dirty="0" smtClean="0">
                <a:solidFill>
                  <a:srgbClr val="0070C0"/>
                </a:solidFill>
              </a:rPr>
              <a:t>ご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24200"/>
            <a:ext cx="4419600" cy="3001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11000" dirty="0">
                <a:solidFill>
                  <a:schemeClr val="accent6">
                    <a:lumMod val="75000"/>
                  </a:schemeClr>
                </a:solidFill>
              </a:rPr>
              <a:t>ごはん</a:t>
            </a:r>
            <a:endParaRPr lang="en-US" sz="1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662314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0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6162"/>
          </a:xfrm>
        </p:spPr>
        <p:txBody>
          <a:bodyPr>
            <a:noAutofit/>
          </a:bodyPr>
          <a:lstStyle/>
          <a:p>
            <a:r>
              <a:rPr lang="ja-JP" altLang="en-US" sz="15000" dirty="0">
                <a:solidFill>
                  <a:srgbClr val="0070C0"/>
                </a:solidFill>
              </a:rPr>
              <a:t>ず</a:t>
            </a:r>
            <a:endParaRPr lang="en-US" sz="15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22" y="3048000"/>
            <a:ext cx="4417256" cy="29039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 smtClean="0">
                <a:solidFill>
                  <a:schemeClr val="accent6">
                    <a:lumMod val="75000"/>
                  </a:schemeClr>
                </a:solidFill>
              </a:rPr>
              <a:t>ちず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24200"/>
            <a:ext cx="3810000" cy="289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4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15000" dirty="0" smtClean="0">
                <a:solidFill>
                  <a:srgbClr val="0070C0"/>
                </a:solidFill>
              </a:rPr>
              <a:t>じ</a:t>
            </a:r>
            <a:endParaRPr lang="en-US" sz="15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0"/>
            <a:ext cx="5449344" cy="2849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1500" dirty="0">
                <a:solidFill>
                  <a:schemeClr val="accent6">
                    <a:lumMod val="75000"/>
                  </a:schemeClr>
                </a:solidFill>
              </a:rPr>
              <a:t>ふじさん</a:t>
            </a:r>
            <a:endParaRPr lang="en-US" sz="11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08" y="2971800"/>
            <a:ext cx="3455610" cy="24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41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6162"/>
          </a:xfrm>
        </p:spPr>
        <p:txBody>
          <a:bodyPr>
            <a:noAutofit/>
          </a:bodyPr>
          <a:lstStyle/>
          <a:p>
            <a:r>
              <a:rPr lang="ja-JP" altLang="en-US" sz="15000" dirty="0">
                <a:solidFill>
                  <a:srgbClr val="0070C0"/>
                </a:solidFill>
              </a:rPr>
              <a:t>ぞ</a:t>
            </a:r>
            <a:endParaRPr lang="en-US" sz="15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" y="3544886"/>
            <a:ext cx="5063772" cy="170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7000" dirty="0">
                <a:solidFill>
                  <a:schemeClr val="accent6">
                    <a:lumMod val="75000"/>
                  </a:schemeClr>
                </a:solidFill>
              </a:rPr>
              <a:t>すいぞくかん</a:t>
            </a:r>
            <a:endParaRPr lang="en-US" sz="7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72" y="3124200"/>
            <a:ext cx="3828867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51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Autofit/>
          </a:bodyPr>
          <a:lstStyle/>
          <a:p>
            <a:r>
              <a:rPr lang="ja-JP" altLang="en-US" sz="18000" dirty="0" smtClean="0">
                <a:solidFill>
                  <a:srgbClr val="0070C0"/>
                </a:solidFill>
              </a:rPr>
              <a:t>ぜ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44" y="3048000"/>
            <a:ext cx="4648200" cy="29039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かぜ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048000"/>
            <a:ext cx="3886200" cy="275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28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Autofit/>
          </a:bodyPr>
          <a:lstStyle/>
          <a:p>
            <a:r>
              <a:rPr lang="ja-JP" altLang="en-US" sz="20200" dirty="0">
                <a:solidFill>
                  <a:srgbClr val="0070C0"/>
                </a:solidFill>
              </a:rPr>
              <a:t>で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352800"/>
            <a:ext cx="5791200" cy="23398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4400" dirty="0">
                <a:solidFill>
                  <a:schemeClr val="accent6">
                    <a:lumMod val="75000"/>
                  </a:schemeClr>
                </a:solidFill>
              </a:rPr>
              <a:t>でんわ</a:t>
            </a:r>
            <a:endParaRPr lang="en-US" sz="14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00400"/>
            <a:ext cx="3329569" cy="21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38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だ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022270"/>
            <a:ext cx="5486400" cy="2895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くだもの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48000"/>
            <a:ext cx="343524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4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163761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ば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00400"/>
            <a:ext cx="51054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かばん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317" y="2667000"/>
            <a:ext cx="3505200" cy="4044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22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ど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61" y="3657600"/>
            <a:ext cx="4026725" cy="2209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まど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93571"/>
            <a:ext cx="473092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か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6823" y="3522662"/>
            <a:ext cx="4495800" cy="2849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800" dirty="0">
                <a:solidFill>
                  <a:schemeClr val="accent6">
                    <a:lumMod val="75000"/>
                  </a:schemeClr>
                </a:solidFill>
              </a:rPr>
              <a:t>かい</a:t>
            </a:r>
            <a:endParaRPr lang="en-US" sz="16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30" y="3810000"/>
            <a:ext cx="430987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26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316163"/>
          </a:xfrm>
        </p:spPr>
        <p:txBody>
          <a:bodyPr>
            <a:noAutofit/>
          </a:bodyPr>
          <a:lstStyle/>
          <a:p>
            <a:r>
              <a:rPr lang="ja-JP" altLang="en-US" sz="16800" dirty="0">
                <a:solidFill>
                  <a:srgbClr val="0070C0"/>
                </a:solidFill>
              </a:rPr>
              <a:t>び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124200"/>
            <a:ext cx="44958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えび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19400"/>
            <a:ext cx="3581400" cy="376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ぶ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5867400" cy="2057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 smtClean="0">
                <a:solidFill>
                  <a:schemeClr val="accent6">
                    <a:lumMod val="75000"/>
                  </a:schemeClr>
                </a:solidFill>
              </a:rPr>
              <a:t>しんぶん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87" y="3243943"/>
            <a:ext cx="2748197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67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97162"/>
          </a:xfrm>
        </p:spPr>
        <p:txBody>
          <a:bodyPr>
            <a:noAutofit/>
          </a:bodyPr>
          <a:lstStyle/>
          <a:p>
            <a:r>
              <a:rPr lang="ja-JP" altLang="en-US" sz="24200" dirty="0">
                <a:solidFill>
                  <a:srgbClr val="0070C0"/>
                </a:solidFill>
              </a:rPr>
              <a:t>べ</a:t>
            </a:r>
            <a:endParaRPr lang="en-US" sz="24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200400"/>
            <a:ext cx="4648200" cy="2438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かべ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048000"/>
            <a:ext cx="467962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75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87562"/>
          </a:xfrm>
        </p:spPr>
        <p:txBody>
          <a:bodyPr>
            <a:noAutofit/>
          </a:bodyPr>
          <a:lstStyle/>
          <a:p>
            <a:r>
              <a:rPr lang="ja-JP" altLang="en-US" sz="16800" dirty="0">
                <a:solidFill>
                  <a:srgbClr val="0070C0"/>
                </a:solidFill>
              </a:rPr>
              <a:t>ぼ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200400"/>
            <a:ext cx="4267200" cy="228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0000" dirty="0">
                <a:solidFill>
                  <a:schemeClr val="accent6">
                    <a:lumMod val="75000"/>
                  </a:schemeClr>
                </a:solidFill>
              </a:rPr>
              <a:t>おぼん</a:t>
            </a:r>
            <a:endParaRPr lang="en-US" sz="10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14600"/>
            <a:ext cx="3810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2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97162"/>
          </a:xfrm>
        </p:spPr>
        <p:txBody>
          <a:bodyPr>
            <a:noAutofit/>
          </a:bodyPr>
          <a:lstStyle/>
          <a:p>
            <a:r>
              <a:rPr lang="ja-JP" altLang="en-US" sz="20200" dirty="0" smtClean="0">
                <a:solidFill>
                  <a:srgbClr val="0070C0"/>
                </a:solidFill>
              </a:rPr>
              <a:t>ぴ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528003"/>
            <a:ext cx="5257800" cy="213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0000" dirty="0">
                <a:solidFill>
                  <a:schemeClr val="accent6">
                    <a:lumMod val="75000"/>
                  </a:schemeClr>
                </a:solidFill>
              </a:rPr>
              <a:t>えんぴつ</a:t>
            </a:r>
            <a:endParaRPr lang="en-US" sz="10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878" y="2971800"/>
            <a:ext cx="3276600" cy="317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63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39962"/>
          </a:xfrm>
        </p:spPr>
        <p:txBody>
          <a:bodyPr>
            <a:noAutofit/>
          </a:bodyPr>
          <a:lstStyle/>
          <a:p>
            <a:r>
              <a:rPr lang="ja-JP" altLang="en-US" sz="16800" dirty="0">
                <a:solidFill>
                  <a:srgbClr val="0070C0"/>
                </a:solidFill>
              </a:rPr>
              <a:t>ぱ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76600"/>
            <a:ext cx="4572000" cy="2590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でんぱ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6"/>
          <a:stretch/>
        </p:blipFill>
        <p:spPr bwMode="auto">
          <a:xfrm>
            <a:off x="5410200" y="2514600"/>
            <a:ext cx="3460846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20962"/>
          </a:xfrm>
        </p:spPr>
        <p:txBody>
          <a:bodyPr>
            <a:noAutofit/>
          </a:bodyPr>
          <a:lstStyle/>
          <a:p>
            <a:r>
              <a:rPr lang="ja-JP" altLang="en-US" sz="20200" dirty="0" smtClean="0">
                <a:solidFill>
                  <a:srgbClr val="0070C0"/>
                </a:solidFill>
              </a:rPr>
              <a:t>ぷ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21" y="3583900"/>
            <a:ext cx="5257800" cy="2209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0000" dirty="0">
                <a:solidFill>
                  <a:schemeClr val="accent6">
                    <a:lumMod val="75000"/>
                  </a:schemeClr>
                </a:solidFill>
              </a:rPr>
              <a:t>てんぷら</a:t>
            </a:r>
            <a:endParaRPr lang="en-US" sz="10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52800"/>
            <a:ext cx="3315860" cy="221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21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2362200"/>
          </a:xfrm>
        </p:spPr>
        <p:txBody>
          <a:bodyPr>
            <a:noAutofit/>
          </a:bodyPr>
          <a:lstStyle/>
          <a:p>
            <a:r>
              <a:rPr lang="ja-JP" altLang="en-US" sz="16800" dirty="0">
                <a:solidFill>
                  <a:srgbClr val="0070C0"/>
                </a:solidFill>
              </a:rPr>
              <a:t>ぽ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76600"/>
            <a:ext cx="4572000" cy="2590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さんぽ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67000"/>
            <a:ext cx="3581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19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20962"/>
          </a:xfrm>
        </p:spPr>
        <p:txBody>
          <a:bodyPr>
            <a:noAutofit/>
          </a:bodyPr>
          <a:lstStyle/>
          <a:p>
            <a:r>
              <a:rPr lang="ja-JP" altLang="en-US" sz="20200" dirty="0">
                <a:solidFill>
                  <a:srgbClr val="0070C0"/>
                </a:solidFill>
              </a:rPr>
              <a:t>だ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42" y="3200400"/>
            <a:ext cx="4423558" cy="2971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7300" dirty="0">
                <a:solidFill>
                  <a:schemeClr val="accent6">
                    <a:lumMod val="75000"/>
                  </a:schemeClr>
                </a:solidFill>
              </a:rPr>
              <a:t>えだ</a:t>
            </a:r>
            <a:endParaRPr lang="en-US" sz="173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5"/>
          <a:stretch/>
        </p:blipFill>
        <p:spPr bwMode="auto">
          <a:xfrm>
            <a:off x="4743203" y="3200400"/>
            <a:ext cx="4286250" cy="343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36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87562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ど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8" y="2971800"/>
            <a:ext cx="4419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こども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971800"/>
            <a:ext cx="4388552" cy="2285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6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あ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505200"/>
            <a:ext cx="4191000" cy="2849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800" dirty="0">
                <a:solidFill>
                  <a:schemeClr val="accent6">
                    <a:lumMod val="75000"/>
                  </a:schemeClr>
                </a:solidFill>
              </a:rPr>
              <a:t>あし</a:t>
            </a:r>
            <a:endParaRPr lang="en-US" sz="16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21" y="3200400"/>
            <a:ext cx="3810000" cy="32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9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200" dirty="0">
                <a:solidFill>
                  <a:srgbClr val="0070C0"/>
                </a:solidFill>
              </a:rPr>
              <a:t>で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848718"/>
            <a:ext cx="4038600" cy="27138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8000" dirty="0">
                <a:solidFill>
                  <a:schemeClr val="accent6">
                    <a:lumMod val="75000"/>
                  </a:schemeClr>
                </a:solidFill>
              </a:rPr>
              <a:t>うで</a:t>
            </a:r>
            <a:endParaRPr lang="en-US" sz="18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42" name="Picture 2" descr="http://userdisk.webry.biglobe.ne.jp/004/941/50/1/0817-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048000"/>
            <a:ext cx="414337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7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ど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4191000" cy="1981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おどり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480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84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81476"/>
          </a:xfrm>
        </p:spPr>
        <p:txBody>
          <a:bodyPr>
            <a:noAutofit/>
          </a:bodyPr>
          <a:lstStyle/>
          <a:p>
            <a:r>
              <a:rPr lang="ja-JP" altLang="en-US" sz="20200" dirty="0" smtClean="0">
                <a:solidFill>
                  <a:srgbClr val="0070C0"/>
                </a:solidFill>
              </a:rPr>
              <a:t>べ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276600"/>
            <a:ext cx="4495800" cy="2590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7300" dirty="0">
                <a:solidFill>
                  <a:schemeClr val="accent6">
                    <a:lumMod val="75000"/>
                  </a:schemeClr>
                </a:solidFill>
              </a:rPr>
              <a:t>なべ</a:t>
            </a:r>
            <a:endParaRPr lang="en-US" sz="173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19400"/>
            <a:ext cx="3810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5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</p:spPr>
        <p:txBody>
          <a:bodyPr>
            <a:noAutofit/>
          </a:bodyPr>
          <a:lstStyle/>
          <a:p>
            <a:r>
              <a:rPr lang="ja-JP" altLang="en-US" sz="20200" dirty="0">
                <a:solidFill>
                  <a:srgbClr val="0070C0"/>
                </a:solidFill>
              </a:rPr>
              <a:t>び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00400"/>
            <a:ext cx="4724400" cy="2743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7300" dirty="0">
                <a:solidFill>
                  <a:schemeClr val="accent6">
                    <a:lumMod val="75000"/>
                  </a:schemeClr>
                </a:solidFill>
              </a:rPr>
              <a:t>へび</a:t>
            </a:r>
            <a:endParaRPr lang="en-US" sz="173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93" y="3124200"/>
            <a:ext cx="3800744" cy="284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5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す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663279"/>
            <a:ext cx="5715000" cy="2514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3200" dirty="0" smtClean="0">
                <a:solidFill>
                  <a:schemeClr val="accent6">
                    <a:lumMod val="75000"/>
                  </a:schemeClr>
                </a:solidFill>
              </a:rPr>
              <a:t>すいか</a:t>
            </a:r>
            <a:endParaRPr lang="en-US" sz="1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829" y="3503220"/>
            <a:ext cx="2643981" cy="2643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67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44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く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276600"/>
            <a:ext cx="4648200" cy="3078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8000" dirty="0">
                <a:solidFill>
                  <a:schemeClr val="accent6">
                    <a:lumMod val="75000"/>
                  </a:schemeClr>
                </a:solidFill>
              </a:rPr>
              <a:t>くし</a:t>
            </a:r>
            <a:endParaRPr lang="en-US" sz="18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0" y="3429000"/>
            <a:ext cx="3194050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4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338</Words>
  <Application>Microsoft Office PowerPoint</Application>
  <PresentationFormat>On-screen Show (4:3)</PresentationFormat>
  <Paragraphs>148</Paragraphs>
  <Slides>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PowerPoint Presentation</vt:lpstr>
      <vt:lpstr>か</vt:lpstr>
      <vt:lpstr>し</vt:lpstr>
      <vt:lpstr>え</vt:lpstr>
      <vt:lpstr>う</vt:lpstr>
      <vt:lpstr>か</vt:lpstr>
      <vt:lpstr>あ</vt:lpstr>
      <vt:lpstr>す</vt:lpstr>
      <vt:lpstr>く</vt:lpstr>
      <vt:lpstr>い</vt:lpstr>
      <vt:lpstr>た</vt:lpstr>
      <vt:lpstr>ち</vt:lpstr>
      <vt:lpstr>つ</vt:lpstr>
      <vt:lpstr>て</vt:lpstr>
      <vt:lpstr>と</vt:lpstr>
      <vt:lpstr>な</vt:lpstr>
      <vt:lpstr>に</vt:lpstr>
      <vt:lpstr>の</vt:lpstr>
      <vt:lpstr>ね</vt:lpstr>
      <vt:lpstr>ぬ</vt:lpstr>
      <vt:lpstr>は</vt:lpstr>
      <vt:lpstr>ひ</vt:lpstr>
      <vt:lpstr>へ</vt:lpstr>
      <vt:lpstr>ふ</vt:lpstr>
      <vt:lpstr>ほ</vt:lpstr>
      <vt:lpstr>ま</vt:lpstr>
      <vt:lpstr>み</vt:lpstr>
      <vt:lpstr>む</vt:lpstr>
      <vt:lpstr>め</vt:lpstr>
      <vt:lpstr>も</vt:lpstr>
      <vt:lpstr>や</vt:lpstr>
      <vt:lpstr>ゆ</vt:lpstr>
      <vt:lpstr>よ</vt:lpstr>
      <vt:lpstr>ら</vt:lpstr>
      <vt:lpstr>り</vt:lpstr>
      <vt:lpstr>る</vt:lpstr>
      <vt:lpstr>れ</vt:lpstr>
      <vt:lpstr>ろ</vt:lpstr>
      <vt:lpstr>わ</vt:lpstr>
      <vt:lpstr>ん</vt:lpstr>
      <vt:lpstr>が</vt:lpstr>
      <vt:lpstr>が</vt:lpstr>
      <vt:lpstr>ぎ</vt:lpstr>
      <vt:lpstr>ぎ</vt:lpstr>
      <vt:lpstr>ぐ</vt:lpstr>
      <vt:lpstr>ぐ</vt:lpstr>
      <vt:lpstr>げ</vt:lpstr>
      <vt:lpstr>げ</vt:lpstr>
      <vt:lpstr>ご</vt:lpstr>
      <vt:lpstr>ざ</vt:lpstr>
      <vt:lpstr>ご</vt:lpstr>
      <vt:lpstr>ず</vt:lpstr>
      <vt:lpstr>じ</vt:lpstr>
      <vt:lpstr>ぞ</vt:lpstr>
      <vt:lpstr>ぜ</vt:lpstr>
      <vt:lpstr>で</vt:lpstr>
      <vt:lpstr>だ</vt:lpstr>
      <vt:lpstr>ば</vt:lpstr>
      <vt:lpstr>ど</vt:lpstr>
      <vt:lpstr>び</vt:lpstr>
      <vt:lpstr>ぶ</vt:lpstr>
      <vt:lpstr>べ</vt:lpstr>
      <vt:lpstr>ぼ</vt:lpstr>
      <vt:lpstr>ぴ</vt:lpstr>
      <vt:lpstr>ぱ</vt:lpstr>
      <vt:lpstr>ぷ</vt:lpstr>
      <vt:lpstr>ぽ</vt:lpstr>
      <vt:lpstr>だ</vt:lpstr>
      <vt:lpstr>ど</vt:lpstr>
      <vt:lpstr>で</vt:lpstr>
      <vt:lpstr>ど</vt:lpstr>
      <vt:lpstr>べ</vt:lpstr>
      <vt:lpstr>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MỞ ĐẦU</dc:title>
  <dc:creator>X200s</dc:creator>
  <cp:lastModifiedBy>Dell</cp:lastModifiedBy>
  <cp:revision>147</cp:revision>
  <dcterms:created xsi:type="dcterms:W3CDTF">2012-09-20T09:04:52Z</dcterms:created>
  <dcterms:modified xsi:type="dcterms:W3CDTF">2021-01-22T04:54:15Z</dcterms:modified>
</cp:coreProperties>
</file>